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4" r:id="rId2"/>
    <p:sldId id="266" r:id="rId3"/>
    <p:sldId id="285" r:id="rId4"/>
    <p:sldId id="273" r:id="rId5"/>
    <p:sldId id="280" r:id="rId6"/>
    <p:sldId id="281" r:id="rId7"/>
    <p:sldId id="291" r:id="rId8"/>
    <p:sldId id="284" r:id="rId9"/>
    <p:sldId id="267" r:id="rId10"/>
    <p:sldId id="290" r:id="rId11"/>
    <p:sldId id="286" r:id="rId12"/>
    <p:sldId id="274" r:id="rId13"/>
    <p:sldId id="283" r:id="rId14"/>
    <p:sldId id="272" r:id="rId15"/>
    <p:sldId id="287" r:id="rId16"/>
    <p:sldId id="292" r:id="rId17"/>
    <p:sldId id="275" r:id="rId18"/>
    <p:sldId id="288" r:id="rId19"/>
    <p:sldId id="277" r:id="rId20"/>
    <p:sldId id="278" r:id="rId21"/>
    <p:sldId id="279" r:id="rId22"/>
    <p:sldId id="293" r:id="rId23"/>
    <p:sldId id="258" r:id="rId24"/>
    <p:sldId id="265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88A68-3A1C-D394-68D8-113416C50939}" v="320" dt="2026-01-16T09:31:2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FCF8D-4614-44C1-86DD-C96ABF07FE9C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A5874-FEFB-405D-B0B0-12D6ADF1C9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73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60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8C12-A3BA-206E-3858-C9851958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7479024-BB38-36F1-E215-260342909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8EE0ED-007D-E51A-7C70-287397B5D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B0A16D-BF9C-3B02-33BF-2BFAC64E9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6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9D30-1C8F-8300-0F11-E21A6FB1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0615B30-2BE9-80D7-EDF7-EC4951BBA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8C6679-9FCA-41A3-5405-94C5C4980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2B954C-6935-0A6C-8402-E7423502D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0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7E60-D489-C2AC-8D63-527B7F0D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82F415-005C-011C-3085-6F10039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DDF4D5-66F7-732E-1F9C-D185657E3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3CD494-6E96-F805-1A8A-EE49E6668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85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BD77-1BAD-DFF9-80CD-59C8B46C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562C74-DA71-EAE1-299D-DB0F7E1B2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FE52FF-83E0-7397-9CEC-127B256E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F8FDE7-FD49-B802-B2FF-68876A8D7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42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D820-1AE9-6742-85A8-783E067D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55B5D6F-1F98-FD87-6C31-20D118F9A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8D75907-153A-8EEC-4DE8-5E5CEB15C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75007F-73DB-44AB-6C9D-1D3BA242E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5874-FEFB-405D-B0B0-12D6ADF1C907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28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44405-04C7-5C61-326F-0C7D4FB2F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0D67FF-127A-625B-5BF0-2FD1DED9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3AC666-4666-B3B0-3B48-A63B5EF3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FA7FF5-02CE-0EA7-8065-BA65C7A0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46DC93-D8BC-7B9E-A198-0F2E1AA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64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85840-93A2-CB0D-A1B8-4ED00873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5846EAB-A879-A1A5-8ABB-5D592649B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464BFE-9318-A0DB-3FC1-844680AA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3D790B-345D-FB5C-80FB-2658A377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4A8ECC-46E6-7C4F-8064-9710EC5A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97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949630D-145A-6679-B369-457FB4EC8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46C41C-0A9B-4D09-0D17-93B210CB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4429AE-7976-3DF9-7D59-E859BA7F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3E10AA-9D36-1B9A-9A0A-8E77E147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D73985-70EF-DB26-C768-3FD3B6B1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2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4B966-B44E-605F-0CE9-9FFD209B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F16A-B5D2-11BD-3C7F-68D7242B5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CFF28E-BD3A-98C2-1453-C07A22CA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A1A39A-0963-7631-6A57-43011D90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EED417-6B6C-E621-C02A-EE119682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651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A72AC-3D89-F34B-3861-A9E9ACA1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400A376-42E6-49E6-F213-976FEF1A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3920DD-64A0-B1F5-ACD1-70F87802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FCBE32-118C-A0EE-1313-50069AA2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79AD39-22B5-DAA9-3BFC-F4B4663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42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48CD7-B00B-6B6B-4A89-13E2CB9A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DC32C-13E7-273F-6BC9-A068AA168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DE0EA5-A150-E847-ACB4-703C26E8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0BE084-CE1E-0678-C2B2-A380BE11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8A9330-4D75-CA71-F773-F3B08AA7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AA43CE-F9B6-9B17-6213-6D4E22AC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32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71C5F-A370-E848-94A0-DAA163B7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E769A5-FB1D-DB74-8A30-84D324758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22C9A35-2AA3-E6E0-44E3-71376E4C2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082A4D-78ED-E757-D7C5-9696638E5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D6EDFE7-7BE1-F3A0-1F31-87EEA6BD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26D0CE8-6A78-4769-6A1A-68AE5B60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3C75520-9D48-A4D8-2805-3A73EB85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A82B894-719D-8F6D-192D-8534DF5D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31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CBF25-E10C-BEF1-558B-0C5C9414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9072087-604E-8025-DEB6-D831673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775F5C-33BE-6656-9144-477D716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5F839CC-72CC-9D62-4F64-CF8CCF90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99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17D4F9-6452-669A-AE3D-29C7C1F1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03929E2-3A11-EC8E-A8EE-3585393A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E22C9E8-DF69-C81A-FC04-132E90E7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09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E26A0-98F2-96F9-B999-05690F7B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566A58-9F4A-E5EB-774F-66E5C761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19A818B-00CD-6D1E-606C-1D41E02B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FFD69F-73C1-59E5-5FFB-F70C31F6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6EE3EA6-B89F-FB5F-8490-EA7EE4B8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106F0E7-5D51-A359-3BF2-E811F6E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08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133C6-4E67-3F0F-7AC4-A4D43091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EAF95F4-83D9-21E5-48DC-21FDAB186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75EC13-E1DB-AF49-7985-98CE02AA4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DB0E6F9-8468-E9C1-F312-410D33B2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F3EB72-42D4-EDA3-96FA-2C053470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089856-AF4B-2F96-C521-0339555D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670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0AAB4D-2593-2822-8EFB-18D7E23E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FDD8A7-7CC8-6E10-29D8-1FDD3415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227735-F1CF-F905-A89E-DC191C77E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32697-8665-4B2A-A253-95C5C896AE70}" type="datetimeFigureOut">
              <a:rPr lang="nl-NL" smtClean="0"/>
              <a:t>20-1-2026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72F5FA7-5051-3101-2C5A-2F075A675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EFF3CB-9BAC-7B05-1AF8-E0A21FD9B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FA3151-BE0E-410F-87D5-6FAF2B7188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9AFC8-D594-BC9F-A804-CB47EF2C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BB319E0A-6377-17C6-5714-F43D809F50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4" name="Afbeelding 3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B76F0139-0E22-2BA0-EA2E-78771C021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Afbeelding 5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89C690FB-9EE5-D775-8442-F0AA9FF5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8" y="-213381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C218-B20D-F30D-3BEC-808F5C95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060896C-1B3D-4F8B-5E8A-1B5B3B3BC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C2A45DDE-7169-2579-A597-6FAA16445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Afbeelding 6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842D65E5-7CA5-A81B-0D23-4CDC45A7A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5735090-91F3-0D62-B345-92A1488E41C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0749D1F-D8EA-E0AF-610D-8ACC3E3CA401}"/>
              </a:ext>
            </a:extLst>
          </p:cNvPr>
          <p:cNvSpPr txBox="1"/>
          <p:nvPr/>
        </p:nvSpPr>
        <p:spPr>
          <a:xfrm>
            <a:off x="1116956" y="1213864"/>
            <a:ext cx="548833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</a:p>
          <a:p>
            <a:pPr marL="342900" indent="-342900">
              <a:buFontTx/>
              <a:buChar char="-"/>
            </a:pPr>
            <a:r>
              <a:rPr lang="nl-NL" sz="2400" dirty="0" err="1">
                <a:solidFill>
                  <a:srgbClr val="9CA763"/>
                </a:solidFill>
                <a:latin typeface="Poppins SemiBold"/>
                <a:cs typeface="Poppins SemiBold"/>
              </a:rPr>
              <a:t>Feedpulse</a:t>
            </a: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 toegepast</a:t>
            </a: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Planning</a:t>
            </a:r>
          </a:p>
          <a:p>
            <a:pPr marL="342900" indent="-342900">
              <a:buFontTx/>
              <a:buChar char="-"/>
            </a:pPr>
            <a:r>
              <a:rPr lang="nl-NL" sz="2400">
                <a:solidFill>
                  <a:srgbClr val="9CA763"/>
                </a:solidFill>
                <a:latin typeface="Poppins SemiBold"/>
                <a:cs typeface="Poppins SemiBold"/>
              </a:rPr>
              <a:t>Risico analyse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2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C82E5-92C0-3E75-D78F-92ACD94C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23DC54-F94D-E78F-050C-60E92FDB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7D49928-5F4A-A302-046D-91060A821BB2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B2DEBD3-C4AA-EB5D-F349-88326AA50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74337A00-20BB-22F2-5497-FE386854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BEC60D8-5594-125E-5383-C29BAC3EEB56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3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894B-2F93-006C-833F-9D6613F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660C1C2-B0A0-E11F-C353-EA045E2E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EC6514DE-D608-B241-1F46-F58CF4FBF6D0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EF75AB7-9C67-ADBE-3D7D-BDC5E2D92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59112B7-DA34-85BA-514B-CA4A6133D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pic>
        <p:nvPicPr>
          <p:cNvPr id="2" name="Software Gio Realised website FreshChoice">
            <a:hlinkClick r:id="" action="ppaction://media"/>
            <a:extLst>
              <a:ext uri="{FF2B5EF4-FFF2-40B4-BE49-F238E27FC236}">
                <a16:creationId xmlns:a16="http://schemas.microsoft.com/office/drawing/2014/main" id="{0D76DA6F-26AF-601C-1FEB-BC87DD48E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7077" y="463859"/>
            <a:ext cx="8557846" cy="48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2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DCEE-F2F9-227D-66E0-36454A6A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FC91C97-DCE8-2010-F002-9B228969D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31D6146-C029-53DD-4D7C-2086A830C029}"/>
              </a:ext>
            </a:extLst>
          </p:cNvPr>
          <p:cNvSpPr txBox="1"/>
          <p:nvPr/>
        </p:nvSpPr>
        <p:spPr>
          <a:xfrm>
            <a:off x="5189316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61E32AF-D7CD-406B-CAD8-BCA4C83CF1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5DB754A-4D33-05EF-2452-E4BADAEA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t="64294" r="39315" b="22302"/>
          <a:stretch>
            <a:fillRect/>
          </a:stretch>
        </p:blipFill>
        <p:spPr>
          <a:xfrm>
            <a:off x="16498" y="5403548"/>
            <a:ext cx="5187142" cy="124690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6405238-35B9-CE9E-2CB5-EA14827804A2}"/>
              </a:ext>
            </a:extLst>
          </p:cNvPr>
          <p:cNvSpPr txBox="1"/>
          <p:nvPr/>
        </p:nvSpPr>
        <p:spPr>
          <a:xfrm>
            <a:off x="1116956" y="1213864"/>
            <a:ext cx="548833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Persoonlijk leiderschap:</a:t>
            </a:r>
          </a:p>
          <a:p>
            <a:pPr marL="342900" indent="-34290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Actief feedback gezocht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Project plan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Concrete doelen</a:t>
            </a:r>
          </a:p>
          <a:p>
            <a:pPr marL="285750" indent="-285750">
              <a:buFontTx/>
              <a:buChar char="-"/>
            </a:pPr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marL="285750" indent="-285750">
              <a:buFontTx/>
              <a:buChar char="-"/>
            </a:pPr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Reflectie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8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9AF0-EE2F-D056-1160-269604D0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090B15-6F2F-1D06-54E4-B3C24DA1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F4B7FC91-3DB6-322B-1349-E1D83B95C48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8A8CF4F-52D0-03E2-DE0F-D610E129B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0C185AE-27BC-A1E1-6249-FF06A54E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8791BC8-178D-341A-29C8-137375D4313F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 err="1">
                <a:solidFill>
                  <a:srgbClr val="9CA763"/>
                </a:solidFill>
                <a:latin typeface="Poppins SemiBold"/>
                <a:cs typeface="Poppins SemiBold"/>
              </a:rPr>
              <a:t>Techology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4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5A3D-10E9-6168-5776-4E543A55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994302C-6237-3BA4-E03E-29971855A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36AF59B-68E1-6473-26AA-5CC3C18AF28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818A3CA-FC93-3E86-4F36-FEA57E9E88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3549D19-91AA-FA6B-DB62-C2DA8330E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pic>
        <p:nvPicPr>
          <p:cNvPr id="2" name="VID-20260120-WA0000">
            <a:hlinkClick r:id="" action="ppaction://media"/>
            <a:extLst>
              <a:ext uri="{FF2B5EF4-FFF2-40B4-BE49-F238E27FC236}">
                <a16:creationId xmlns:a16="http://schemas.microsoft.com/office/drawing/2014/main" id="{3B7B4AF2-4726-C7A7-324B-4DF9D319C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4936" y="432460"/>
            <a:ext cx="8622128" cy="4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7BB5-9518-EC4A-42B9-1FBC5354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C2E13A3-037D-3C3B-F74E-BDF507DA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4CAE8FD-B6DD-FA32-410D-208ECDCC313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Technology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BD102A9-651C-982F-C263-3B93C7C8F8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5A4207A-BF89-8947-7536-54A0DC1A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44190" r="45781" b="39725"/>
          <a:stretch>
            <a:fillRect/>
          </a:stretch>
        </p:blipFill>
        <p:spPr>
          <a:xfrm>
            <a:off x="0" y="5278858"/>
            <a:ext cx="4037008" cy="1496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1349FF-D5AD-1C25-50F1-90096AD71DA8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7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4B64-56B0-3EE0-1B4A-496EABA4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2DAA7E4-E479-35D1-5058-92E59B25B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848B8E3-10DB-3532-5DC8-C85EF01F670F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A626ADA-8DAC-377D-B606-521F3A6A3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4178D8FB-58BA-4A08-857B-922E1A34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C1CCF77-F1BB-3CF2-0290-A77AF2C5E2C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4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6FD7-919F-D4AC-54B5-D24AE35E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7050C4E-B728-97AC-CB83-A3C03001C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ED3EEFE-51CB-888C-4BD0-549993D74F7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85DA93D-3B88-A725-B755-F36B51956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77C38C78-04A4-39EA-AE34-37CB0CF7C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8" name="Afbeelding 7" descr="Afbeelding met tekst, schermopname, Rechthoek, ontwerp&#10;&#10;Door AI gegenereerde inhoud is mogelijk onjuist.">
            <a:extLst>
              <a:ext uri="{FF2B5EF4-FFF2-40B4-BE49-F238E27FC236}">
                <a16:creationId xmlns:a16="http://schemas.microsoft.com/office/drawing/2014/main" id="{A53B8559-505E-E4DC-21A9-7D14F4E06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67" y="310805"/>
            <a:ext cx="8627265" cy="4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2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15FD-D9F0-2A3A-0B68-38FD856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43D2D55-D9D2-7428-2398-DB2243A66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7FE64C3-FB81-E55C-8F93-68561F16CDEE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88E40E9-F3FD-F4AC-A430-48F85576EE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A4DEEB4-1458-912A-A360-674001BBA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schermopname, diagram, tekst, Lettertype&#10;&#10;Door AI gegenereerde inhoud is mogelijk onjuist.">
            <a:extLst>
              <a:ext uri="{FF2B5EF4-FFF2-40B4-BE49-F238E27FC236}">
                <a16:creationId xmlns:a16="http://schemas.microsoft.com/office/drawing/2014/main" id="{9D388EB0-674C-6648-37B2-466C8E02B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72" y="280700"/>
            <a:ext cx="9509052" cy="5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FB963-A780-9EC2-A44D-A790F8C4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CC63DA-B4CE-B5DE-ED54-13C7152B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10732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CE46A4F-E86D-1F6D-B987-FD0C043FFEC7}"/>
              </a:ext>
            </a:extLst>
          </p:cNvPr>
          <p:cNvSpPr txBox="1"/>
          <p:nvPr/>
        </p:nvSpPr>
        <p:spPr>
          <a:xfrm>
            <a:off x="665746" y="945717"/>
            <a:ext cx="109166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Waarom?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Onze aanpak.</a:t>
            </a:r>
          </a:p>
          <a:p>
            <a:pPr lvl="1"/>
            <a:endParaRPr lang="nl-NL" sz="2400" dirty="0">
              <a:solidFill>
                <a:srgbClr val="9CA763"/>
              </a:solidFill>
              <a:latin typeface="Poppins SemiBold"/>
              <a:cs typeface="Poppins SemiBold"/>
            </a:endParaRPr>
          </a:p>
          <a:p>
            <a:pPr lvl="1"/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Hoe was onze werkverdeling?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26AA26-9987-B015-737A-03394B182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2" name="Afbeelding 11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D3E0A77-0CFA-07E0-7017-038F19A5E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29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78F2-1D1F-68F2-A2E0-8FF49ADF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C588F4A-28B8-0752-5C83-0016F96C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468C05D-3233-2163-9765-828279299BAD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9B43CE3-9BA7-269C-ECC8-EE17A9226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BB21C7E0-EC36-451E-D587-E9A5A8342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7" name="Afbeelding 6" descr="Afbeelding met tekst, lijn, Lettertype, nummer&#10;&#10;Door AI gegenereerde inhoud is mogelijk onjuist.">
            <a:extLst>
              <a:ext uri="{FF2B5EF4-FFF2-40B4-BE49-F238E27FC236}">
                <a16:creationId xmlns:a16="http://schemas.microsoft.com/office/drawing/2014/main" id="{2AFD463A-8FEE-6C46-C807-0C0AADA54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2849948"/>
            <a:ext cx="10578521" cy="2266826"/>
          </a:xfrm>
          <a:prstGeom prst="rect">
            <a:avLst/>
          </a:prstGeom>
        </p:spPr>
      </p:pic>
      <p:pic>
        <p:nvPicPr>
          <p:cNvPr id="10" name="Afbeelding 9" descr="Afbeelding met lijn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D8EDDC6B-87E9-D35C-D743-6CE015749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375879"/>
            <a:ext cx="8840103" cy="2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5F13-AFB6-5608-3CE2-587E776B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8D6CC-5BBE-B0F0-1E87-E451BE82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-10633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CC7EB3B-907C-62FB-1123-6EB3AF99AAC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13D2D34-8494-82B5-C734-95D6389391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2899DBA8-56C2-0C62-0B7C-D68560DA8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pic>
        <p:nvPicPr>
          <p:cNvPr id="4" name="Afbeelding 3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1AE47100-9378-CE81-8919-AEBBFFEC1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10" y="222153"/>
            <a:ext cx="9310576" cy="50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902D-6813-512F-B673-8255FE3C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5585601-9A1E-1C09-0A36-99962854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7A309ADF-D525-9988-4965-F0BC3241D848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Business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4802423-7767-106D-D32D-0200B54400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FC002EDA-C63B-30E3-F80F-7CCDB8612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2" t="82701" r="47715" b="3359"/>
          <a:stretch>
            <a:fillRect/>
          </a:stretch>
        </p:blipFill>
        <p:spPr>
          <a:xfrm>
            <a:off x="282632" y="5280515"/>
            <a:ext cx="3574473" cy="1296785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8D1BB32-2DFC-761F-AAB5-F254028D508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0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CA590-50AD-2D5C-A139-ED701D9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BCF4787-F55C-B930-A054-27B3999C8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tekst, Lettertype, Graphics, schermopname&#10;&#10;Door AI gegenereerde inhoud is mogelijk onjuist.">
            <a:extLst>
              <a:ext uri="{FF2B5EF4-FFF2-40B4-BE49-F238E27FC236}">
                <a16:creationId xmlns:a16="http://schemas.microsoft.com/office/drawing/2014/main" id="{081DB430-40A2-B89C-767C-B0F7897A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6"/>
          <a:stretch>
            <a:fillRect/>
          </a:stretch>
        </p:blipFill>
        <p:spPr>
          <a:xfrm>
            <a:off x="6430945" y="-284929"/>
            <a:ext cx="7640289" cy="3466702"/>
          </a:xfrm>
          <a:prstGeom prst="rect">
            <a:avLst/>
          </a:prstGeom>
        </p:spPr>
      </p:pic>
      <p:pic>
        <p:nvPicPr>
          <p:cNvPr id="7" name="Afbeelding 6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AA8D7F32-37FC-B56F-944A-5AB1DE542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" y="3041436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7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ED7B-CCEF-88E0-572D-5CB8294D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oen&#10;&#10;Door AI gegenereerde inhoud is mogelijk onjuist.">
            <a:extLst>
              <a:ext uri="{FF2B5EF4-FFF2-40B4-BE49-F238E27FC236}">
                <a16:creationId xmlns:a16="http://schemas.microsoft.com/office/drawing/2014/main" id="{ECBE8FD1-B265-488C-AD3D-BABF0142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" b="47269"/>
          <a:stretch>
            <a:fillRect/>
          </a:stretch>
        </p:blipFill>
        <p:spPr>
          <a:xfrm>
            <a:off x="-224503" y="-272753"/>
            <a:ext cx="13482320" cy="7130753"/>
          </a:xfrm>
          <a:prstGeom prst="rect">
            <a:avLst/>
          </a:prstGeom>
        </p:spPr>
      </p:pic>
      <p:pic>
        <p:nvPicPr>
          <p:cNvPr id="7" name="Afbeelding 6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3C7DAEB2-993A-0E6B-1DB0-C2745C0D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19" y="-174208"/>
            <a:ext cx="6979961" cy="69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9243-10A1-230B-7C9D-536F2C4B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4135CF6-7A7D-BB9F-1123-26A0EA79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6666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32D750-76DA-59C8-DF22-0F1CE4620A20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5EB1298-2173-15B2-6ACB-4D640CB83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2224428-9494-736E-7B75-C8B9172B0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7D9AD81-A7C9-11C7-40CE-7F55C708D9E8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24C1-D2B7-3CEE-6899-1265358B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0F0342E-6086-C73C-9F62-32E30BEA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36B118A-90E1-6CD1-E8E6-F14B6379FD2B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3BBDF345-B516-6912-0AC9-CB1E87AD8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6E2D2344-08E9-4466-EFC9-3082DA5D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7" name="Afbeelding 6" descr="Afbeelding met fruit, groente, Voedingsgroep, komkommer&#10;&#10;Door AI gegenereerde inhoud is mogelijk onjuist.">
            <a:extLst>
              <a:ext uri="{FF2B5EF4-FFF2-40B4-BE49-F238E27FC236}">
                <a16:creationId xmlns:a16="http://schemas.microsoft.com/office/drawing/2014/main" id="{8294E222-B567-FA29-FBEA-B554F7C05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9" y="445894"/>
            <a:ext cx="5675571" cy="454045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E3F3CFC-4ABA-03D2-AD81-E66511EF0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80" y="445894"/>
            <a:ext cx="4976291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7710-2E39-646C-26F9-5394B387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6296FDE-0A87-F91B-14E2-91B3A446F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C4E4B62-561B-8A6D-4724-BF94E2EFEF72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BDEC4A-8AD0-F237-BB1E-531E69254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C8F10143-58C9-F98C-B7D9-A1936331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2" name="Afbeelding 1" descr="Afbeelding met tekst, Lettertype, Graphics, Lila&#10;&#10;Door AI gegenereerde inhoud is mogelijk onjuist.">
            <a:extLst>
              <a:ext uri="{FF2B5EF4-FFF2-40B4-BE49-F238E27FC236}">
                <a16:creationId xmlns:a16="http://schemas.microsoft.com/office/drawing/2014/main" id="{1DE62D36-C66F-3B5C-FAFC-6A341282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3" y="2007595"/>
            <a:ext cx="2548958" cy="2538009"/>
          </a:xfrm>
          <a:prstGeom prst="rect">
            <a:avLst/>
          </a:prstGeom>
        </p:spPr>
      </p:pic>
      <p:pic>
        <p:nvPicPr>
          <p:cNvPr id="8" name="Afbeelding 7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B25C3383-6F8C-8175-E050-65BB6211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801" y="429840"/>
            <a:ext cx="2326895" cy="2339822"/>
          </a:xfrm>
          <a:prstGeom prst="rect">
            <a:avLst/>
          </a:prstGeom>
        </p:spPr>
      </p:pic>
      <p:pic>
        <p:nvPicPr>
          <p:cNvPr id="10" name="Afbeelding 9" descr="Afbeelding met tekst, Lettertype, typografie, ontwerp&#10;&#10;Door AI gegenereerde inhoud is mogelijk onjuist.">
            <a:extLst>
              <a:ext uri="{FF2B5EF4-FFF2-40B4-BE49-F238E27FC236}">
                <a16:creationId xmlns:a16="http://schemas.microsoft.com/office/drawing/2014/main" id="{5C858343-01FD-819E-2CFA-63CBE9C58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676" y="610389"/>
            <a:ext cx="5073470" cy="5043270"/>
          </a:xfrm>
          <a:prstGeom prst="rect">
            <a:avLst/>
          </a:prstGeom>
        </p:spPr>
      </p:pic>
      <p:pic>
        <p:nvPicPr>
          <p:cNvPr id="11" name="Afbeelding 10" descr="Afbeelding met tekst, Lettertype, Graphics, logo&#10;&#10;Door AI gegenereerde inhoud is mogelijk onjuist.">
            <a:extLst>
              <a:ext uri="{FF2B5EF4-FFF2-40B4-BE49-F238E27FC236}">
                <a16:creationId xmlns:a16="http://schemas.microsoft.com/office/drawing/2014/main" id="{0F24B152-19E3-B633-FEE7-371527488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801" y="3132024"/>
            <a:ext cx="2326894" cy="23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4D56-F2E3-D767-2382-A6EF769DE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BE5CB02-C076-FF34-C690-6B7514D94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-1" y="-1"/>
            <a:ext cx="12192001" cy="705840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05946B2-1269-5055-7AFD-A9BA4E5852B5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059E743-9B11-37B8-FDD0-CB30026614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EB8DD7FC-97F5-FA0F-2056-0FDCE38C1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pic>
        <p:nvPicPr>
          <p:cNvPr id="2" name="Bezig met opnemen 2026-01-20 114137">
            <a:hlinkClick r:id="" action="ppaction://media"/>
            <a:extLst>
              <a:ext uri="{FF2B5EF4-FFF2-40B4-BE49-F238E27FC236}">
                <a16:creationId xmlns:a16="http://schemas.microsoft.com/office/drawing/2014/main" id="{F95B7A4D-CE1F-1BC2-3DC6-3DA3DBC0D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5710" t="14881" r="15772" b="8316"/>
          <a:stretch>
            <a:fillRect/>
          </a:stretch>
        </p:blipFill>
        <p:spPr>
          <a:xfrm>
            <a:off x="380642" y="1599299"/>
            <a:ext cx="5649920" cy="3364503"/>
          </a:xfrm>
          <a:prstGeom prst="rect">
            <a:avLst/>
          </a:prstGeom>
        </p:spPr>
      </p:pic>
      <p:pic>
        <p:nvPicPr>
          <p:cNvPr id="4" name="Bezig met opnemen 2026-01-20 114806">
            <a:hlinkClick r:id="" action="ppaction://media"/>
            <a:extLst>
              <a:ext uri="{FF2B5EF4-FFF2-40B4-BE49-F238E27FC236}">
                <a16:creationId xmlns:a16="http://schemas.microsoft.com/office/drawing/2014/main" id="{050DFB10-09E2-AD1F-E28C-2C6A64DCD6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6007" t="15287" r="16398" b="8228"/>
          <a:stretch>
            <a:fillRect/>
          </a:stretch>
        </p:blipFill>
        <p:spPr>
          <a:xfrm>
            <a:off x="6248400" y="1599299"/>
            <a:ext cx="5649919" cy="33963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9C90DF1-152A-07F0-B290-1CA58D1E4961}"/>
              </a:ext>
            </a:extLst>
          </p:cNvPr>
          <p:cNvSpPr txBox="1"/>
          <p:nvPr/>
        </p:nvSpPr>
        <p:spPr>
          <a:xfrm>
            <a:off x="380641" y="1050172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Wireframe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3E01B3F-C221-AB6F-2521-EA753D87B302}"/>
              </a:ext>
            </a:extLst>
          </p:cNvPr>
          <p:cNvSpPr txBox="1"/>
          <p:nvPr/>
        </p:nvSpPr>
        <p:spPr>
          <a:xfrm>
            <a:off x="6248399" y="1031404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Ontwerp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D797-9337-A668-7215-FBA4E7A6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6040AD3-C114-0825-4E5B-8C0B972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524A686-8504-A9D8-96AE-AF39ED478F57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Media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9AB017-297D-2096-5484-6DB3E5EAD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C0FD63FF-660F-0AC4-5F14-3139B24E5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24305" r="45781" b="58582"/>
          <a:stretch>
            <a:fillRect/>
          </a:stretch>
        </p:blipFill>
        <p:spPr>
          <a:xfrm>
            <a:off x="0" y="5231059"/>
            <a:ext cx="4037008" cy="159188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A4E8EF5-62E2-914F-71F7-99B6AD829EDE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LO3 &amp; LO4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7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FE6BA-8676-0AC8-0EF3-FCC1D1BD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EA25164-869A-658A-42E2-44DD3394F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D4E406D7-BEE7-E364-8789-AE33290434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07BDF41-3C64-9094-6172-196D029C4A81}"/>
              </a:ext>
            </a:extLst>
          </p:cNvPr>
          <p:cNvSpPr txBox="1"/>
          <p:nvPr/>
        </p:nvSpPr>
        <p:spPr>
          <a:xfrm>
            <a:off x="3502429" y="2612433"/>
            <a:ext cx="518714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sz="72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sz="6000" dirty="0">
              <a:cs typeface="Poppins SemiBold"/>
            </a:endParaRPr>
          </a:p>
          <a:p>
            <a:pPr algn="ctr"/>
            <a:endParaRPr lang="nl-NL" sz="72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" name="Afbeelding 6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875E8BB9-287F-3AB1-B797-1346CCAC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E9AF8C3-9D61-4F9A-FF6E-C6C2AD769BA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6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62E5-BBFB-86E4-D745-13FC21FA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4402F59-F168-0CA4-5510-124F67EB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 r="2939" b="39674"/>
          <a:stretch>
            <a:fillRect/>
          </a:stretch>
        </p:blipFill>
        <p:spPr>
          <a:xfrm>
            <a:off x="16498" y="0"/>
            <a:ext cx="12192000" cy="685800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4812125-3802-3ED6-FCD5-9DFDC33B67F6}"/>
              </a:ext>
            </a:extLst>
          </p:cNvPr>
          <p:cNvSpPr txBox="1"/>
          <p:nvPr/>
        </p:nvSpPr>
        <p:spPr>
          <a:xfrm>
            <a:off x="3977832" y="6027003"/>
            <a:ext cx="21181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dirty="0">
                <a:solidFill>
                  <a:srgbClr val="9CA763"/>
                </a:solidFill>
                <a:latin typeface="Poppins SemiBold"/>
                <a:cs typeface="Poppins SemiBold"/>
              </a:rPr>
              <a:t>Software</a:t>
            </a:r>
            <a:endParaRPr lang="en-US" dirty="0">
              <a:cs typeface="Poppins SemiBold"/>
            </a:endParaRPr>
          </a:p>
          <a:p>
            <a:endParaRPr lang="nl-NL" sz="2400" dirty="0">
              <a:solidFill>
                <a:srgbClr val="9CA76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4B59D69-A3A8-3EC6-94C3-104EF4548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 descr="Afbeelding met tekst, Lettertype, schermopname, Graphics&#10;&#10;Door AI gegenereerde inhoud is mogelijk onjuist.">
            <a:extLst>
              <a:ext uri="{FF2B5EF4-FFF2-40B4-BE49-F238E27FC236}">
                <a16:creationId xmlns:a16="http://schemas.microsoft.com/office/drawing/2014/main" id="{96EB88D6-C1DC-CFD3-6E9C-3B182F30E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r="45781" b="78319"/>
          <a:stretch>
            <a:fillRect/>
          </a:stretch>
        </p:blipFill>
        <p:spPr>
          <a:xfrm>
            <a:off x="0" y="4767229"/>
            <a:ext cx="4037008" cy="2016920"/>
          </a:xfrm>
          <a:prstGeom prst="rect">
            <a:avLst/>
          </a:prstGeom>
        </p:spPr>
      </p:pic>
      <p:pic>
        <p:nvPicPr>
          <p:cNvPr id="2" name="2026-01-20_10-05-16">
            <a:hlinkClick r:id="" action="ppaction://media"/>
            <a:extLst>
              <a:ext uri="{FF2B5EF4-FFF2-40B4-BE49-F238E27FC236}">
                <a16:creationId xmlns:a16="http://schemas.microsoft.com/office/drawing/2014/main" id="{8BB5BAB6-B134-F515-59A6-CA0CD353B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718" t="10365" r="4157"/>
          <a:stretch>
            <a:fillRect/>
          </a:stretch>
        </p:blipFill>
        <p:spPr>
          <a:xfrm>
            <a:off x="1681701" y="490507"/>
            <a:ext cx="8828598" cy="47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6345</TotalTime>
  <Words>71</Words>
  <Application>Microsoft Office PowerPoint</Application>
  <PresentationFormat>Breedbeeld</PresentationFormat>
  <Paragraphs>52</Paragraphs>
  <Slides>24</Slides>
  <Notes>6</Notes>
  <HiddenSlides>0</HiddenSlides>
  <MMClips>5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Poppins SemiBold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Romy de Jong</dc:creator>
  <cp:lastModifiedBy>Romy de Jong</cp:lastModifiedBy>
  <cp:revision>93</cp:revision>
  <dcterms:created xsi:type="dcterms:W3CDTF">2025-12-17T10:17:08Z</dcterms:created>
  <dcterms:modified xsi:type="dcterms:W3CDTF">2026-01-21T18:16:11Z</dcterms:modified>
</cp:coreProperties>
</file>